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57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C380-FECA-4B3E-9115-569B13F2B063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4788-1541-431E-AFD6-805E35416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40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C380-FECA-4B3E-9115-569B13F2B063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4788-1541-431E-AFD6-805E35416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101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C380-FECA-4B3E-9115-569B13F2B063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4788-1541-431E-AFD6-805E35416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524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C380-FECA-4B3E-9115-569B13F2B063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4788-1541-431E-AFD6-805E35416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52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C380-FECA-4B3E-9115-569B13F2B063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4788-1541-431E-AFD6-805E35416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03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C380-FECA-4B3E-9115-569B13F2B063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4788-1541-431E-AFD6-805E35416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53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C380-FECA-4B3E-9115-569B13F2B063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4788-1541-431E-AFD6-805E35416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34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C380-FECA-4B3E-9115-569B13F2B063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4788-1541-431E-AFD6-805E35416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75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C380-FECA-4B3E-9115-569B13F2B063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4788-1541-431E-AFD6-805E35416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15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C380-FECA-4B3E-9115-569B13F2B063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4788-1541-431E-AFD6-805E35416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83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C380-FECA-4B3E-9115-569B13F2B063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4788-1541-431E-AFD6-805E35416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8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7C380-FECA-4B3E-9115-569B13F2B063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F4788-1541-431E-AFD6-805E35416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03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55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42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10343" y="311727"/>
            <a:ext cx="3813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PENGGALIAN POTENSI NAGARI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4853" y="1414372"/>
            <a:ext cx="125444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PERTANIAN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476747" y="1137373"/>
            <a:ext cx="14285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TANAMAN PANGAN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3438647" y="1874303"/>
            <a:ext cx="1504706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BUAHAN &amp; SAYURAN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3476747" y="2461530"/>
            <a:ext cx="15047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GUDANG TANI</a:t>
            </a:r>
            <a:endParaRPr lang="en-US" sz="1200" dirty="0"/>
          </a:p>
        </p:txBody>
      </p:sp>
      <p:cxnSp>
        <p:nvCxnSpPr>
          <p:cNvPr id="14" name="Straight Arrow Connector 13"/>
          <p:cNvCxnSpPr>
            <a:stCxn id="5" idx="3"/>
            <a:endCxn id="6" idx="1"/>
          </p:cNvCxnSpPr>
          <p:nvPr/>
        </p:nvCxnSpPr>
        <p:spPr>
          <a:xfrm flipV="1">
            <a:off x="2959299" y="1275873"/>
            <a:ext cx="517448" cy="3231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3"/>
            <a:endCxn id="11" idx="1"/>
          </p:cNvCxnSpPr>
          <p:nvPr/>
        </p:nvCxnSpPr>
        <p:spPr>
          <a:xfrm>
            <a:off x="2959299" y="1599038"/>
            <a:ext cx="479348" cy="4137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3"/>
            <a:endCxn id="12" idx="1"/>
          </p:cNvCxnSpPr>
          <p:nvPr/>
        </p:nvCxnSpPr>
        <p:spPr>
          <a:xfrm>
            <a:off x="2959299" y="1599038"/>
            <a:ext cx="517448" cy="1000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452959" y="881793"/>
            <a:ext cx="7476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Jagung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5428713" y="1117731"/>
            <a:ext cx="7719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Ubi</a:t>
            </a:r>
            <a:r>
              <a:rPr lang="en-US" sz="1200" dirty="0" smtClean="0"/>
              <a:t> </a:t>
            </a:r>
            <a:r>
              <a:rPr lang="en-US" sz="1200" dirty="0" err="1" smtClean="0"/>
              <a:t>Kayu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5514853" y="1346331"/>
            <a:ext cx="543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Padi</a:t>
            </a:r>
            <a:endParaRPr lang="en-US" sz="1200" dirty="0"/>
          </a:p>
        </p:txBody>
      </p:sp>
      <p:cxnSp>
        <p:nvCxnSpPr>
          <p:cNvPr id="23" name="Straight Arrow Connector 22"/>
          <p:cNvCxnSpPr>
            <a:stCxn id="6" idx="3"/>
          </p:cNvCxnSpPr>
          <p:nvPr/>
        </p:nvCxnSpPr>
        <p:spPr>
          <a:xfrm flipV="1">
            <a:off x="4905253" y="1020293"/>
            <a:ext cx="547706" cy="2555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6" idx="3"/>
            <a:endCxn id="20" idx="1"/>
          </p:cNvCxnSpPr>
          <p:nvPr/>
        </p:nvCxnSpPr>
        <p:spPr>
          <a:xfrm flipV="1">
            <a:off x="4905253" y="1256231"/>
            <a:ext cx="523460" cy="196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6" idx="3"/>
            <a:endCxn id="21" idx="1"/>
          </p:cNvCxnSpPr>
          <p:nvPr/>
        </p:nvCxnSpPr>
        <p:spPr>
          <a:xfrm>
            <a:off x="4905253" y="1275873"/>
            <a:ext cx="609600" cy="2089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517791" y="1703516"/>
            <a:ext cx="110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Jeruk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5452958" y="1961034"/>
            <a:ext cx="110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Stroberi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5432177" y="2184531"/>
            <a:ext cx="110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Sayuran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5449494" y="2385330"/>
            <a:ext cx="110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Melon</a:t>
            </a:r>
            <a:endParaRPr lang="en-US" sz="1200" dirty="0"/>
          </a:p>
        </p:txBody>
      </p:sp>
      <p:cxnSp>
        <p:nvCxnSpPr>
          <p:cNvPr id="37" name="Straight Arrow Connector 36"/>
          <p:cNvCxnSpPr>
            <a:stCxn id="11" idx="3"/>
            <a:endCxn id="32" idx="1"/>
          </p:cNvCxnSpPr>
          <p:nvPr/>
        </p:nvCxnSpPr>
        <p:spPr>
          <a:xfrm flipV="1">
            <a:off x="4943353" y="1842016"/>
            <a:ext cx="574438" cy="170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1" idx="3"/>
            <a:endCxn id="33" idx="1"/>
          </p:cNvCxnSpPr>
          <p:nvPr/>
        </p:nvCxnSpPr>
        <p:spPr>
          <a:xfrm>
            <a:off x="4943353" y="2012803"/>
            <a:ext cx="509605" cy="867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1" idx="3"/>
            <a:endCxn id="34" idx="1"/>
          </p:cNvCxnSpPr>
          <p:nvPr/>
        </p:nvCxnSpPr>
        <p:spPr>
          <a:xfrm>
            <a:off x="4943353" y="2012803"/>
            <a:ext cx="488824" cy="3102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11" idx="3"/>
            <a:endCxn id="35" idx="1"/>
          </p:cNvCxnSpPr>
          <p:nvPr/>
        </p:nvCxnSpPr>
        <p:spPr>
          <a:xfrm>
            <a:off x="4943353" y="2012803"/>
            <a:ext cx="506141" cy="5110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704853" y="3528330"/>
            <a:ext cx="166718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PERDAGANGAN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194464" y="2994930"/>
            <a:ext cx="863189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PRINTING</a:t>
            </a:r>
            <a:endParaRPr lang="en-US" sz="1200" dirty="0"/>
          </a:p>
        </p:txBody>
      </p:sp>
      <p:sp>
        <p:nvSpPr>
          <p:cNvPr id="46" name="TextBox 45"/>
          <p:cNvSpPr txBox="1"/>
          <p:nvPr/>
        </p:nvSpPr>
        <p:spPr>
          <a:xfrm>
            <a:off x="4251319" y="3571534"/>
            <a:ext cx="65393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TOKO</a:t>
            </a:r>
            <a:endParaRPr lang="en-US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4194464" y="4214130"/>
            <a:ext cx="558389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JASA</a:t>
            </a:r>
            <a:endParaRPr lang="en-US" sz="1200" dirty="0"/>
          </a:p>
        </p:txBody>
      </p:sp>
      <p:sp>
        <p:nvSpPr>
          <p:cNvPr id="48" name="TextBox 47"/>
          <p:cNvSpPr txBox="1"/>
          <p:nvPr/>
        </p:nvSpPr>
        <p:spPr>
          <a:xfrm>
            <a:off x="6166016" y="2504938"/>
            <a:ext cx="110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Foto</a:t>
            </a:r>
            <a:r>
              <a:rPr lang="en-US" sz="1200" dirty="0" smtClean="0"/>
              <a:t> Copy</a:t>
            </a:r>
            <a:endParaRPr lang="en-US" sz="1200" dirty="0"/>
          </a:p>
        </p:txBody>
      </p:sp>
      <p:sp>
        <p:nvSpPr>
          <p:cNvPr id="49" name="TextBox 48"/>
          <p:cNvSpPr txBox="1"/>
          <p:nvPr/>
        </p:nvSpPr>
        <p:spPr>
          <a:xfrm>
            <a:off x="6208560" y="2802480"/>
            <a:ext cx="110445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Print Cup</a:t>
            </a:r>
            <a:endParaRPr lang="en-US" sz="1200" dirty="0"/>
          </a:p>
        </p:txBody>
      </p:sp>
      <p:sp>
        <p:nvSpPr>
          <p:cNvPr id="51" name="TextBox 50"/>
          <p:cNvSpPr txBox="1"/>
          <p:nvPr/>
        </p:nvSpPr>
        <p:spPr>
          <a:xfrm>
            <a:off x="6493035" y="3125248"/>
            <a:ext cx="110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Baliho</a:t>
            </a:r>
            <a:endParaRPr lang="en-US" sz="1200" dirty="0"/>
          </a:p>
        </p:txBody>
      </p:sp>
      <p:sp>
        <p:nvSpPr>
          <p:cNvPr id="52" name="TextBox 51"/>
          <p:cNvSpPr txBox="1"/>
          <p:nvPr/>
        </p:nvSpPr>
        <p:spPr>
          <a:xfrm>
            <a:off x="5877482" y="3294535"/>
            <a:ext cx="110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ATK</a:t>
            </a:r>
            <a:endParaRPr lang="en-US" sz="1200" dirty="0"/>
          </a:p>
        </p:txBody>
      </p:sp>
      <p:sp>
        <p:nvSpPr>
          <p:cNvPr id="53" name="TextBox 52"/>
          <p:cNvSpPr txBox="1"/>
          <p:nvPr/>
        </p:nvSpPr>
        <p:spPr>
          <a:xfrm>
            <a:off x="5773571" y="3482663"/>
            <a:ext cx="16952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Gas LPG (</a:t>
            </a:r>
            <a:r>
              <a:rPr lang="en-US" sz="1200" dirty="0" err="1" smtClean="0"/>
              <a:t>Pangkalan</a:t>
            </a:r>
            <a:r>
              <a:rPr lang="en-US" sz="1200" dirty="0" smtClean="0"/>
              <a:t>)</a:t>
            </a:r>
            <a:endParaRPr lang="en-US" sz="1200" dirty="0"/>
          </a:p>
        </p:txBody>
      </p:sp>
      <p:sp>
        <p:nvSpPr>
          <p:cNvPr id="54" name="TextBox 53"/>
          <p:cNvSpPr txBox="1"/>
          <p:nvPr/>
        </p:nvSpPr>
        <p:spPr>
          <a:xfrm>
            <a:off x="5817171" y="3795258"/>
            <a:ext cx="782779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err="1" smtClean="0"/>
              <a:t>Pupuk</a:t>
            </a:r>
            <a:endParaRPr lang="en-US" sz="1200" dirty="0"/>
          </a:p>
        </p:txBody>
      </p:sp>
      <p:sp>
        <p:nvSpPr>
          <p:cNvPr id="55" name="TextBox 54"/>
          <p:cNvSpPr txBox="1"/>
          <p:nvPr/>
        </p:nvSpPr>
        <p:spPr>
          <a:xfrm>
            <a:off x="5521780" y="4072257"/>
            <a:ext cx="16952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Konveksi</a:t>
            </a:r>
            <a:endParaRPr lang="en-US" sz="1200" dirty="0"/>
          </a:p>
        </p:txBody>
      </p:sp>
      <p:sp>
        <p:nvSpPr>
          <p:cNvPr id="56" name="TextBox 55"/>
          <p:cNvSpPr txBox="1"/>
          <p:nvPr/>
        </p:nvSpPr>
        <p:spPr>
          <a:xfrm>
            <a:off x="5521780" y="4243662"/>
            <a:ext cx="16952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Catering</a:t>
            </a:r>
            <a:endParaRPr lang="en-US" sz="1200" dirty="0"/>
          </a:p>
        </p:txBody>
      </p:sp>
      <p:sp>
        <p:nvSpPr>
          <p:cNvPr id="57" name="TextBox 56"/>
          <p:cNvSpPr txBox="1"/>
          <p:nvPr/>
        </p:nvSpPr>
        <p:spPr>
          <a:xfrm>
            <a:off x="5514853" y="4425272"/>
            <a:ext cx="16952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Penyewaan</a:t>
            </a:r>
            <a:r>
              <a:rPr lang="en-US" sz="1200" dirty="0" smtClean="0"/>
              <a:t>/ Rental</a:t>
            </a:r>
            <a:endParaRPr lang="en-US" sz="1200" dirty="0"/>
          </a:p>
        </p:txBody>
      </p:sp>
      <p:sp>
        <p:nvSpPr>
          <p:cNvPr id="58" name="TextBox 57"/>
          <p:cNvSpPr txBox="1"/>
          <p:nvPr/>
        </p:nvSpPr>
        <p:spPr>
          <a:xfrm>
            <a:off x="5582094" y="4622931"/>
            <a:ext cx="2142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Pengolahan</a:t>
            </a:r>
            <a:r>
              <a:rPr lang="en-US" sz="1200" dirty="0" smtClean="0"/>
              <a:t> </a:t>
            </a:r>
            <a:r>
              <a:rPr lang="en-US" sz="1200" dirty="0" err="1" smtClean="0"/>
              <a:t>Tepung</a:t>
            </a:r>
            <a:r>
              <a:rPr lang="en-US" sz="1200" dirty="0" smtClean="0"/>
              <a:t> </a:t>
            </a:r>
            <a:r>
              <a:rPr lang="en-US" sz="1200" dirty="0" err="1" smtClean="0"/>
              <a:t>Mokaf</a:t>
            </a:r>
            <a:endParaRPr lang="en-US" sz="1200" dirty="0"/>
          </a:p>
        </p:txBody>
      </p:sp>
      <p:cxnSp>
        <p:nvCxnSpPr>
          <p:cNvPr id="60" name="Straight Arrow Connector 59"/>
          <p:cNvCxnSpPr>
            <a:stCxn id="44" idx="3"/>
            <a:endCxn id="45" idx="1"/>
          </p:cNvCxnSpPr>
          <p:nvPr/>
        </p:nvCxnSpPr>
        <p:spPr>
          <a:xfrm flipV="1">
            <a:off x="3372041" y="3133430"/>
            <a:ext cx="822423" cy="5795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44" idx="3"/>
            <a:endCxn id="46" idx="1"/>
          </p:cNvCxnSpPr>
          <p:nvPr/>
        </p:nvCxnSpPr>
        <p:spPr>
          <a:xfrm flipV="1">
            <a:off x="3372041" y="3710034"/>
            <a:ext cx="879278" cy="29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44" idx="3"/>
            <a:endCxn id="47" idx="1"/>
          </p:cNvCxnSpPr>
          <p:nvPr/>
        </p:nvCxnSpPr>
        <p:spPr>
          <a:xfrm>
            <a:off x="3372041" y="3712996"/>
            <a:ext cx="822423" cy="6396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45" idx="3"/>
            <a:endCxn id="48" idx="1"/>
          </p:cNvCxnSpPr>
          <p:nvPr/>
        </p:nvCxnSpPr>
        <p:spPr>
          <a:xfrm flipV="1">
            <a:off x="5057653" y="2643438"/>
            <a:ext cx="1108363" cy="489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45" idx="3"/>
            <a:endCxn id="49" idx="1"/>
          </p:cNvCxnSpPr>
          <p:nvPr/>
        </p:nvCxnSpPr>
        <p:spPr>
          <a:xfrm flipV="1">
            <a:off x="5057653" y="2940980"/>
            <a:ext cx="1150907" cy="1924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45" idx="3"/>
            <a:endCxn id="51" idx="1"/>
          </p:cNvCxnSpPr>
          <p:nvPr/>
        </p:nvCxnSpPr>
        <p:spPr>
          <a:xfrm>
            <a:off x="5057653" y="3133430"/>
            <a:ext cx="1435382" cy="1303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46" idx="3"/>
            <a:endCxn id="52" idx="1"/>
          </p:cNvCxnSpPr>
          <p:nvPr/>
        </p:nvCxnSpPr>
        <p:spPr>
          <a:xfrm flipV="1">
            <a:off x="4905253" y="3433035"/>
            <a:ext cx="972229" cy="2769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46" idx="3"/>
            <a:endCxn id="53" idx="1"/>
          </p:cNvCxnSpPr>
          <p:nvPr/>
        </p:nvCxnSpPr>
        <p:spPr>
          <a:xfrm flipV="1">
            <a:off x="4905253" y="3621163"/>
            <a:ext cx="868318" cy="888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46" idx="3"/>
            <a:endCxn id="54" idx="1"/>
          </p:cNvCxnSpPr>
          <p:nvPr/>
        </p:nvCxnSpPr>
        <p:spPr>
          <a:xfrm>
            <a:off x="4905253" y="3710034"/>
            <a:ext cx="911918" cy="2237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47" idx="3"/>
            <a:endCxn id="55" idx="1"/>
          </p:cNvCxnSpPr>
          <p:nvPr/>
        </p:nvCxnSpPr>
        <p:spPr>
          <a:xfrm flipV="1">
            <a:off x="4752853" y="4210757"/>
            <a:ext cx="768927" cy="1418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47" idx="3"/>
            <a:endCxn id="56" idx="1"/>
          </p:cNvCxnSpPr>
          <p:nvPr/>
        </p:nvCxnSpPr>
        <p:spPr>
          <a:xfrm>
            <a:off x="4752853" y="4352630"/>
            <a:ext cx="768927" cy="295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47" idx="3"/>
            <a:endCxn id="57" idx="1"/>
          </p:cNvCxnSpPr>
          <p:nvPr/>
        </p:nvCxnSpPr>
        <p:spPr>
          <a:xfrm>
            <a:off x="4752853" y="4352630"/>
            <a:ext cx="762000" cy="2111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47" idx="3"/>
            <a:endCxn id="58" idx="1"/>
          </p:cNvCxnSpPr>
          <p:nvPr/>
        </p:nvCxnSpPr>
        <p:spPr>
          <a:xfrm>
            <a:off x="4752853" y="4352630"/>
            <a:ext cx="829241" cy="4088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Oval 98"/>
          <p:cNvSpPr/>
          <p:nvPr/>
        </p:nvSpPr>
        <p:spPr>
          <a:xfrm>
            <a:off x="-990600" y="3866833"/>
            <a:ext cx="2514600" cy="2120337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00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89790" y="483631"/>
            <a:ext cx="3813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PENGGALIAN POTENSI NAGARI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69253" y="2164759"/>
            <a:ext cx="131138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PARIWISATA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41147" y="1887760"/>
            <a:ext cx="1428506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DESTINASI WISATA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3303047" y="2624690"/>
            <a:ext cx="1130859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AGROWISATA</a:t>
            </a:r>
            <a:endParaRPr lang="en-US" sz="1200" dirty="0"/>
          </a:p>
        </p:txBody>
      </p:sp>
      <p:cxnSp>
        <p:nvCxnSpPr>
          <p:cNvPr id="14" name="Straight Arrow Connector 13"/>
          <p:cNvCxnSpPr>
            <a:stCxn id="5" idx="3"/>
            <a:endCxn id="6" idx="1"/>
          </p:cNvCxnSpPr>
          <p:nvPr/>
        </p:nvCxnSpPr>
        <p:spPr>
          <a:xfrm flipV="1">
            <a:off x="2880638" y="2026260"/>
            <a:ext cx="460509" cy="3231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3"/>
            <a:endCxn id="11" idx="1"/>
          </p:cNvCxnSpPr>
          <p:nvPr/>
        </p:nvCxnSpPr>
        <p:spPr>
          <a:xfrm>
            <a:off x="2880638" y="2349425"/>
            <a:ext cx="422409" cy="4137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398755" y="2210925"/>
            <a:ext cx="771939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FOLKA</a:t>
            </a:r>
            <a:endParaRPr lang="en-US" sz="1200" dirty="0"/>
          </a:p>
        </p:txBody>
      </p:sp>
      <p:cxnSp>
        <p:nvCxnSpPr>
          <p:cNvPr id="23" name="Straight Arrow Connector 22"/>
          <p:cNvCxnSpPr>
            <a:stCxn id="6" idx="3"/>
            <a:endCxn id="59" idx="1"/>
          </p:cNvCxnSpPr>
          <p:nvPr/>
        </p:nvCxnSpPr>
        <p:spPr>
          <a:xfrm flipV="1">
            <a:off x="4769653" y="1842766"/>
            <a:ext cx="609600" cy="1834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6" idx="3"/>
            <a:endCxn id="20" idx="1"/>
          </p:cNvCxnSpPr>
          <p:nvPr/>
        </p:nvCxnSpPr>
        <p:spPr>
          <a:xfrm>
            <a:off x="4769653" y="2026260"/>
            <a:ext cx="629102" cy="3231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419987" y="2639183"/>
            <a:ext cx="110445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err="1" smtClean="0"/>
              <a:t>Kebun</a:t>
            </a:r>
            <a:r>
              <a:rPr lang="en-US" sz="1200" dirty="0" smtClean="0"/>
              <a:t> </a:t>
            </a:r>
            <a:r>
              <a:rPr lang="en-US" sz="1200" dirty="0" err="1" smtClean="0"/>
              <a:t>Jeruk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5324398" y="3037147"/>
            <a:ext cx="64781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err="1" smtClean="0"/>
              <a:t>Sawah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5291718" y="3423851"/>
            <a:ext cx="878976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err="1" smtClean="0"/>
              <a:t>Berkuda</a:t>
            </a:r>
            <a:endParaRPr lang="en-US" sz="1200" dirty="0"/>
          </a:p>
        </p:txBody>
      </p:sp>
      <p:cxnSp>
        <p:nvCxnSpPr>
          <p:cNvPr id="37" name="Straight Arrow Connector 36"/>
          <p:cNvCxnSpPr>
            <a:stCxn id="11" idx="3"/>
            <a:endCxn id="32" idx="1"/>
          </p:cNvCxnSpPr>
          <p:nvPr/>
        </p:nvCxnSpPr>
        <p:spPr>
          <a:xfrm>
            <a:off x="4433906" y="2763190"/>
            <a:ext cx="986081" cy="144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1" idx="3"/>
            <a:endCxn id="33" idx="1"/>
          </p:cNvCxnSpPr>
          <p:nvPr/>
        </p:nvCxnSpPr>
        <p:spPr>
          <a:xfrm>
            <a:off x="4433906" y="2763190"/>
            <a:ext cx="890492" cy="4124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1" idx="3"/>
            <a:endCxn id="34" idx="1"/>
          </p:cNvCxnSpPr>
          <p:nvPr/>
        </p:nvCxnSpPr>
        <p:spPr>
          <a:xfrm>
            <a:off x="4433906" y="2763190"/>
            <a:ext cx="857812" cy="7991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5379253" y="1611933"/>
            <a:ext cx="193594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Panorama </a:t>
            </a:r>
            <a:r>
              <a:rPr lang="en-US" sz="1200" dirty="0" err="1" smtClean="0"/>
              <a:t>Kayu</a:t>
            </a:r>
            <a:r>
              <a:rPr lang="en-US" sz="1200" dirty="0" smtClean="0"/>
              <a:t> </a:t>
            </a:r>
            <a:r>
              <a:rPr lang="en-US" sz="1200" dirty="0" err="1" smtClean="0"/>
              <a:t>Kolek</a:t>
            </a:r>
            <a:r>
              <a:rPr lang="en-US" sz="1200" dirty="0" smtClean="0"/>
              <a:t> (</a:t>
            </a:r>
            <a:r>
              <a:rPr lang="en-US" sz="1200" dirty="0" err="1" smtClean="0"/>
              <a:t>Pengembangan</a:t>
            </a:r>
            <a:r>
              <a:rPr lang="en-US" sz="1200" dirty="0" smtClean="0"/>
              <a:t>)</a:t>
            </a:r>
            <a:endParaRPr lang="en-US" sz="1200" dirty="0"/>
          </a:p>
        </p:txBody>
      </p:sp>
      <p:sp>
        <p:nvSpPr>
          <p:cNvPr id="73" name="Oval 72"/>
          <p:cNvSpPr/>
          <p:nvPr/>
        </p:nvSpPr>
        <p:spPr>
          <a:xfrm>
            <a:off x="-1371600" y="4000341"/>
            <a:ext cx="3215545" cy="2286317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5291718" y="3828064"/>
            <a:ext cx="878976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Air </a:t>
            </a:r>
            <a:r>
              <a:rPr lang="en-US" sz="1200" dirty="0" err="1" smtClean="0"/>
              <a:t>Nira</a:t>
            </a:r>
            <a:endParaRPr lang="en-US" sz="1200" dirty="0"/>
          </a:p>
        </p:txBody>
      </p:sp>
      <p:cxnSp>
        <p:nvCxnSpPr>
          <p:cNvPr id="67" name="Straight Arrow Connector 66"/>
          <p:cNvCxnSpPr>
            <a:stCxn id="11" idx="3"/>
            <a:endCxn id="75" idx="1"/>
          </p:cNvCxnSpPr>
          <p:nvPr/>
        </p:nvCxnSpPr>
        <p:spPr>
          <a:xfrm>
            <a:off x="4433906" y="2763190"/>
            <a:ext cx="857812" cy="12033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5291718" y="4257463"/>
            <a:ext cx="878976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err="1" smtClean="0"/>
              <a:t>Hidroponik</a:t>
            </a:r>
            <a:endParaRPr lang="en-US" sz="1200" dirty="0"/>
          </a:p>
        </p:txBody>
      </p:sp>
      <p:cxnSp>
        <p:nvCxnSpPr>
          <p:cNvPr id="71" name="Straight Arrow Connector 70"/>
          <p:cNvCxnSpPr>
            <a:stCxn id="11" idx="3"/>
            <a:endCxn id="79" idx="1"/>
          </p:cNvCxnSpPr>
          <p:nvPr/>
        </p:nvCxnSpPr>
        <p:spPr>
          <a:xfrm>
            <a:off x="4433906" y="2763190"/>
            <a:ext cx="857812" cy="16327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572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03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25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99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678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90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52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64</Words>
  <Application>Microsoft Office PowerPoint</Application>
  <PresentationFormat>On-screen Show (16:9)</PresentationFormat>
  <Paragraphs>37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TOSHIBA</cp:lastModifiedBy>
  <cp:revision>4</cp:revision>
  <dcterms:created xsi:type="dcterms:W3CDTF">2022-07-21T11:35:25Z</dcterms:created>
  <dcterms:modified xsi:type="dcterms:W3CDTF">2022-07-21T12:47:18Z</dcterms:modified>
</cp:coreProperties>
</file>